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105A2F-2B1F-4DA4-8DAE-7A4FE319A7DA}" type="datetimeFigureOut">
              <a:rPr lang="id-ID" smtClean="0"/>
              <a:t>20/02/2018</a:t>
            </a:fld>
            <a:endParaRPr lang="id-ID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BB904-308C-455C-BB37-A973268707B3}" type="slidenum">
              <a:rPr lang="id-ID" smtClean="0"/>
              <a:t>‹#›</a:t>
            </a:fld>
            <a:endParaRPr lang="id-ID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105A2F-2B1F-4DA4-8DAE-7A4FE319A7DA}" type="datetimeFigureOut">
              <a:rPr lang="id-ID" smtClean="0"/>
              <a:t>20/02/2018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BB904-308C-455C-BB37-A973268707B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105A2F-2B1F-4DA4-8DAE-7A4FE319A7DA}" type="datetimeFigureOut">
              <a:rPr lang="id-ID" smtClean="0"/>
              <a:t>20/02/2018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BB904-308C-455C-BB37-A973268707B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105A2F-2B1F-4DA4-8DAE-7A4FE319A7DA}" type="datetimeFigureOut">
              <a:rPr lang="id-ID" smtClean="0"/>
              <a:t>20/02/2018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BB904-308C-455C-BB37-A973268707B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105A2F-2B1F-4DA4-8DAE-7A4FE319A7DA}" type="datetimeFigureOut">
              <a:rPr lang="id-ID" smtClean="0"/>
              <a:t>20/02/2018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BB904-308C-455C-BB37-A973268707B3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105A2F-2B1F-4DA4-8DAE-7A4FE319A7DA}" type="datetimeFigureOut">
              <a:rPr lang="id-ID" smtClean="0"/>
              <a:t>20/02/2018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BB904-308C-455C-BB37-A973268707B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105A2F-2B1F-4DA4-8DAE-7A4FE319A7DA}" type="datetimeFigureOut">
              <a:rPr lang="id-ID" smtClean="0"/>
              <a:t>20/02/2018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BB904-308C-455C-BB37-A973268707B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105A2F-2B1F-4DA4-8DAE-7A4FE319A7DA}" type="datetimeFigureOut">
              <a:rPr lang="id-ID" smtClean="0"/>
              <a:t>20/02/2018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BB904-308C-455C-BB37-A973268707B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105A2F-2B1F-4DA4-8DAE-7A4FE319A7DA}" type="datetimeFigureOut">
              <a:rPr lang="id-ID" smtClean="0"/>
              <a:t>20/02/2018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BB904-308C-455C-BB37-A973268707B3}" type="slidenum">
              <a:rPr lang="id-ID" smtClean="0"/>
              <a:t>‹#›</a:t>
            </a:fld>
            <a:endParaRPr lang="id-ID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105A2F-2B1F-4DA4-8DAE-7A4FE319A7DA}" type="datetimeFigureOut">
              <a:rPr lang="id-ID" smtClean="0"/>
              <a:t>20/02/2018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BB904-308C-455C-BB37-A973268707B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105A2F-2B1F-4DA4-8DAE-7A4FE319A7DA}" type="datetimeFigureOut">
              <a:rPr lang="id-ID" smtClean="0"/>
              <a:t>20/02/2018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BB904-308C-455C-BB37-A973268707B3}" type="slidenum">
              <a:rPr lang="id-ID" smtClean="0"/>
              <a:t>‹#›</a:t>
            </a:fld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5105A2F-2B1F-4DA4-8DAE-7A4FE319A7DA}" type="datetimeFigureOut">
              <a:rPr lang="id-ID" smtClean="0"/>
              <a:t>20/02/2018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08BB904-308C-455C-BB37-A973268707B3}" type="slidenum">
              <a:rPr lang="id-ID" smtClean="0"/>
              <a:t>‹#›</a:t>
            </a:fld>
            <a:endParaRPr lang="id-ID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39952" y="3140968"/>
            <a:ext cx="4824536" cy="1170380"/>
          </a:xfrm>
        </p:spPr>
        <p:txBody>
          <a:bodyPr>
            <a:noAutofit/>
          </a:bodyPr>
          <a:lstStyle/>
          <a:p>
            <a:pPr algn="ctr"/>
            <a:r>
              <a:rPr lang="id-ID" sz="3600" dirty="0" smtClean="0">
                <a:solidFill>
                  <a:schemeClr val="accent1">
                    <a:lumMod val="50000"/>
                  </a:schemeClr>
                </a:solidFill>
                <a:effectLst/>
                <a:latin typeface="Algerian" pitchFamily="82" charset="0"/>
              </a:rPr>
              <a:t>Our MissIon</a:t>
            </a:r>
            <a:br>
              <a:rPr lang="id-ID" sz="3600" dirty="0" smtClean="0">
                <a:solidFill>
                  <a:schemeClr val="accent1">
                    <a:lumMod val="50000"/>
                  </a:schemeClr>
                </a:solidFill>
                <a:effectLst/>
                <a:latin typeface="Algerian" pitchFamily="82" charset="0"/>
              </a:rPr>
            </a:br>
            <a:r>
              <a:rPr lang="id-ID" sz="3600" dirty="0" smtClean="0">
                <a:solidFill>
                  <a:schemeClr val="accent1">
                    <a:lumMod val="50000"/>
                  </a:schemeClr>
                </a:solidFill>
                <a:effectLst/>
                <a:latin typeface="Algerian" pitchFamily="82" charset="0"/>
              </a:rPr>
              <a:t>- misi -</a:t>
            </a:r>
            <a:endParaRPr lang="id-ID" sz="3600" dirty="0">
              <a:solidFill>
                <a:schemeClr val="accent1">
                  <a:lumMod val="50000"/>
                </a:schemeClr>
              </a:solidFill>
              <a:effectLst/>
              <a:latin typeface="Algerian" pitchFamily="82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919191" y="147882"/>
            <a:ext cx="5040560" cy="1106564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sz="3600" b="1" kern="1200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dirty="0" smtClean="0">
                <a:latin typeface="Algerian" pitchFamily="82" charset="0"/>
              </a:rPr>
              <a:t>Our Vision</a:t>
            </a:r>
            <a:br>
              <a:rPr lang="id-ID" dirty="0" smtClean="0">
                <a:latin typeface="Algerian" pitchFamily="82" charset="0"/>
              </a:rPr>
            </a:br>
            <a:r>
              <a:rPr lang="id-ID" dirty="0" smtClean="0">
                <a:latin typeface="Algerian" pitchFamily="82" charset="0"/>
              </a:rPr>
              <a:t>- Visi -</a:t>
            </a:r>
            <a:endParaRPr lang="id-ID" dirty="0">
              <a:latin typeface="Algerian" pitchFamily="8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751" y="2156120"/>
            <a:ext cx="3043514" cy="251526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4067944" y="1196752"/>
            <a:ext cx="4824536" cy="96206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sz="3600" b="1" kern="1200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id-ID" sz="2800" dirty="0">
                <a:latin typeface="MingLiU" pitchFamily="49" charset="-120"/>
                <a:ea typeface="MingLiU" pitchFamily="49" charset="-120"/>
                <a:cs typeface="Arial" pitchFamily="34" charset="0"/>
              </a:rPr>
              <a:t>Meningkatkan Kinerja Pasar dalam bidang interior and build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393467" y="2636912"/>
            <a:ext cx="3927710" cy="144016"/>
            <a:chOff x="4393467" y="3284984"/>
            <a:chExt cx="3927710" cy="144016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5224809" y="3284984"/>
              <a:ext cx="243879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4393467" y="3356992"/>
              <a:ext cx="392771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220072" y="3429000"/>
              <a:ext cx="243879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itle 1"/>
          <p:cNvSpPr txBox="1">
            <a:spLocks/>
          </p:cNvSpPr>
          <p:nvPr/>
        </p:nvSpPr>
        <p:spPr>
          <a:xfrm>
            <a:off x="4067944" y="4509120"/>
            <a:ext cx="4824536" cy="208823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sz="3600" b="1" kern="1200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Font typeface="Wingdings" pitchFamily="2" charset="2"/>
              <a:buChar char="ü"/>
            </a:pPr>
            <a:r>
              <a:rPr lang="id-ID" sz="2400" dirty="0" smtClean="0">
                <a:solidFill>
                  <a:schemeClr val="bg1"/>
                </a:solidFill>
                <a:latin typeface="MingLiU" pitchFamily="49" charset="-120"/>
                <a:ea typeface="MingLiU" pitchFamily="49" charset="-120"/>
              </a:rPr>
              <a:t>Prioritas </a:t>
            </a:r>
            <a:r>
              <a:rPr lang="id-ID" sz="2400" dirty="0">
                <a:solidFill>
                  <a:schemeClr val="bg1"/>
                </a:solidFill>
                <a:latin typeface="MingLiU" pitchFamily="49" charset="-120"/>
                <a:ea typeface="MingLiU" pitchFamily="49" charset="-120"/>
              </a:rPr>
              <a:t>utama adalah kepuasaan klien</a:t>
            </a:r>
            <a:br>
              <a:rPr lang="id-ID" sz="2400" dirty="0">
                <a:solidFill>
                  <a:schemeClr val="bg1"/>
                </a:solidFill>
                <a:latin typeface="MingLiU" pitchFamily="49" charset="-120"/>
                <a:ea typeface="MingLiU" pitchFamily="49" charset="-120"/>
              </a:rPr>
            </a:br>
            <a:endParaRPr lang="id-ID" sz="2400" dirty="0" smtClean="0">
              <a:solidFill>
                <a:schemeClr val="bg1"/>
              </a:solidFill>
              <a:latin typeface="MingLiU" pitchFamily="49" charset="-120"/>
              <a:ea typeface="MingLiU" pitchFamily="49" charset="-12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id-ID" sz="2400" dirty="0" smtClean="0">
                <a:solidFill>
                  <a:schemeClr val="bg1"/>
                </a:solidFill>
                <a:latin typeface="MingLiU" pitchFamily="49" charset="-120"/>
                <a:ea typeface="MingLiU" pitchFamily="49" charset="-120"/>
              </a:rPr>
              <a:t>Dedikasi </a:t>
            </a:r>
            <a:r>
              <a:rPr lang="id-ID" sz="2400" dirty="0">
                <a:solidFill>
                  <a:schemeClr val="bg1"/>
                </a:solidFill>
                <a:latin typeface="MingLiU" pitchFamily="49" charset="-120"/>
                <a:ea typeface="MingLiU" pitchFamily="49" charset="-120"/>
              </a:rPr>
              <a:t>dan totalitas dalam setiap proyek yang dikerjakan</a:t>
            </a:r>
            <a:br>
              <a:rPr lang="id-ID" sz="2400" dirty="0">
                <a:solidFill>
                  <a:schemeClr val="bg1"/>
                </a:solidFill>
                <a:latin typeface="MingLiU" pitchFamily="49" charset="-120"/>
                <a:ea typeface="MingLiU" pitchFamily="49" charset="-120"/>
              </a:rPr>
            </a:br>
            <a:endParaRPr lang="id-ID" sz="2400" dirty="0" smtClean="0">
              <a:solidFill>
                <a:schemeClr val="bg1"/>
              </a:solidFill>
              <a:latin typeface="MingLiU" pitchFamily="49" charset="-120"/>
              <a:ea typeface="MingLiU" pitchFamily="49" charset="-12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id-ID" sz="2400" dirty="0" smtClean="0">
                <a:solidFill>
                  <a:schemeClr val="bg1"/>
                </a:solidFill>
                <a:latin typeface="MingLiU" pitchFamily="49" charset="-120"/>
                <a:ea typeface="MingLiU" pitchFamily="49" charset="-120"/>
              </a:rPr>
              <a:t>Selalu </a:t>
            </a:r>
            <a:r>
              <a:rPr lang="id-ID" sz="2400" dirty="0">
                <a:solidFill>
                  <a:schemeClr val="bg1"/>
                </a:solidFill>
                <a:latin typeface="MingLiU" pitchFamily="49" charset="-120"/>
                <a:ea typeface="MingLiU" pitchFamily="49" charset="-120"/>
              </a:rPr>
              <a:t>menjaga hubungan baik dengan owner</a:t>
            </a:r>
            <a:endParaRPr lang="id-ID" sz="2400" dirty="0">
              <a:solidFill>
                <a:schemeClr val="bg1"/>
              </a:solidFill>
              <a:latin typeface="MingLiU" pitchFamily="49" charset="-120"/>
              <a:ea typeface="MingLiU" pitchFamily="49" charset="-120"/>
              <a:cs typeface="Times New Roman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8124" y="2521126"/>
            <a:ext cx="1620180" cy="375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229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273</TotalTime>
  <Words>17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Solstice</vt:lpstr>
      <vt:lpstr>Our MissIon - misi -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MissIon - misi -</dc:title>
  <dc:creator>User</dc:creator>
  <cp:lastModifiedBy>User</cp:lastModifiedBy>
  <cp:revision>5</cp:revision>
  <dcterms:created xsi:type="dcterms:W3CDTF">2018-02-20T01:07:35Z</dcterms:created>
  <dcterms:modified xsi:type="dcterms:W3CDTF">2018-02-20T05:41:06Z</dcterms:modified>
</cp:coreProperties>
</file>